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73" r:id="rId3"/>
    <p:sldId id="277" r:id="rId4"/>
    <p:sldId id="278" r:id="rId5"/>
    <p:sldId id="279" r:id="rId6"/>
    <p:sldId id="271" r:id="rId7"/>
    <p:sldId id="258" r:id="rId8"/>
    <p:sldId id="257" r:id="rId9"/>
    <p:sldId id="259" r:id="rId10"/>
    <p:sldId id="260" r:id="rId11"/>
    <p:sldId id="261" r:id="rId12"/>
    <p:sldId id="28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2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19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35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63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6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4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74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06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3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34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30071-06FE-42B5-B39A-BF3160A56325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AA36-984F-4B1E-93D8-D711C792B70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90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6701C-0F15-4745-B4EF-3B9046631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1167301"/>
            <a:ext cx="10992678" cy="1828796"/>
          </a:xfrm>
        </p:spPr>
        <p:txBody>
          <a:bodyPr/>
          <a:lstStyle/>
          <a:p>
            <a:pPr algn="ctr"/>
            <a:r>
              <a:rPr lang="en-GB" dirty="0"/>
              <a:t>Wireframes Minecraft Guide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B1FD79-C611-4862-934B-01D0FB0B9D38}"/>
              </a:ext>
            </a:extLst>
          </p:cNvPr>
          <p:cNvSpPr txBox="1"/>
          <p:nvPr/>
        </p:nvSpPr>
        <p:spPr>
          <a:xfrm>
            <a:off x="3790122" y="3861904"/>
            <a:ext cx="4611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By CALIENDO François</a:t>
            </a:r>
          </a:p>
        </p:txBody>
      </p:sp>
    </p:spTree>
    <p:extLst>
      <p:ext uri="{BB962C8B-B14F-4D97-AF65-F5344CB8AC3E}">
        <p14:creationId xmlns:p14="http://schemas.microsoft.com/office/powerpoint/2010/main" val="4636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C83871C-8F39-4D7A-B0B1-1EA6EE593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72059"/>
            <a:ext cx="11877260" cy="66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Installing Minecraft</a:t>
            </a:r>
          </a:p>
        </p:txBody>
      </p:sp>
    </p:spTree>
    <p:extLst>
      <p:ext uri="{BB962C8B-B14F-4D97-AF65-F5344CB8AC3E}">
        <p14:creationId xmlns:p14="http://schemas.microsoft.com/office/powerpoint/2010/main" val="83173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80505FDF-F47B-A1D2-A811-08CB12CB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31598"/>
            <a:ext cx="3278292" cy="18483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FE9A77C-BC83-4587-9554-853659D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31" y="655179"/>
            <a:ext cx="3743538" cy="39017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1228C1-09DE-26D4-98DA-135AA7E96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34079"/>
            <a:ext cx="3239769" cy="1843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3018C7-9989-61EE-7AC8-29BDF72E6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978879"/>
            <a:ext cx="3278292" cy="1846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6B9D9B-CE9E-7440-BA56-C5E916161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989140"/>
            <a:ext cx="3239769" cy="184543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10D809E-047D-EBAD-C567-288246597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971" y="5047566"/>
            <a:ext cx="273405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0BA38772-D716-4749-9EB2-F85D9325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8295" y="-2455346"/>
            <a:ext cx="6721366" cy="117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1DBAB91-226C-4585-BEAC-2D7865C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42780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1F3186C-DB8E-4EE7-A91E-D6F841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7630"/>
            <a:ext cx="11846560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28F39C-5C6D-16C7-2534-687068DE1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A9B8ED-37F4-BE78-9EFD-79932F8A4B87}"/>
              </a:ext>
            </a:extLst>
          </p:cNvPr>
          <p:cNvSpPr txBox="1"/>
          <p:nvPr/>
        </p:nvSpPr>
        <p:spPr>
          <a:xfrm>
            <a:off x="2226365" y="137160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1E882B-7823-B328-3E52-9F58F4753D40}"/>
              </a:ext>
            </a:extLst>
          </p:cNvPr>
          <p:cNvSpPr txBox="1"/>
          <p:nvPr/>
        </p:nvSpPr>
        <p:spPr>
          <a:xfrm>
            <a:off x="669234" y="252870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0EC071-AC75-580A-000A-F74963CC9CF7}"/>
              </a:ext>
            </a:extLst>
          </p:cNvPr>
          <p:cNvSpPr txBox="1"/>
          <p:nvPr/>
        </p:nvSpPr>
        <p:spPr>
          <a:xfrm>
            <a:off x="10717695" y="252870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095135-1E10-F72B-D905-A163F87B0C3D}"/>
              </a:ext>
            </a:extLst>
          </p:cNvPr>
          <p:cNvSpPr txBox="1"/>
          <p:nvPr/>
        </p:nvSpPr>
        <p:spPr>
          <a:xfrm>
            <a:off x="669234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E6A606-AB7E-6827-495E-6FD49191B84F}"/>
              </a:ext>
            </a:extLst>
          </p:cNvPr>
          <p:cNvSpPr txBox="1"/>
          <p:nvPr/>
        </p:nvSpPr>
        <p:spPr>
          <a:xfrm>
            <a:off x="10717695" y="3951945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739A57-445C-2113-FB9E-6B273B10032F}"/>
              </a:ext>
            </a:extLst>
          </p:cNvPr>
          <p:cNvSpPr txBox="1"/>
          <p:nvPr/>
        </p:nvSpPr>
        <p:spPr>
          <a:xfrm>
            <a:off x="669234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491AE-1F83-0DE3-61D0-EAA78B0FE0C0}"/>
              </a:ext>
            </a:extLst>
          </p:cNvPr>
          <p:cNvSpPr txBox="1"/>
          <p:nvPr/>
        </p:nvSpPr>
        <p:spPr>
          <a:xfrm>
            <a:off x="10717695" y="498946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19E218-EC67-AF5C-C19B-82326DE138A0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653C0BB-CD76-06E4-E905-CB3B65142B20}"/>
              </a:ext>
            </a:extLst>
          </p:cNvPr>
          <p:cNvSpPr txBox="1"/>
          <p:nvPr/>
        </p:nvSpPr>
        <p:spPr>
          <a:xfrm>
            <a:off x="10581032" y="6027003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4142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7304BF8-8D73-9F3F-524C-31BF70EA1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118854-B09F-A307-9422-78F6648AF863}"/>
              </a:ext>
            </a:extLst>
          </p:cNvPr>
          <p:cNvSpPr txBox="1"/>
          <p:nvPr/>
        </p:nvSpPr>
        <p:spPr>
          <a:xfrm>
            <a:off x="2246243" y="1222514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826A46-6676-0405-4C2A-486AD1C28A57}"/>
              </a:ext>
            </a:extLst>
          </p:cNvPr>
          <p:cNvSpPr txBox="1"/>
          <p:nvPr/>
        </p:nvSpPr>
        <p:spPr>
          <a:xfrm>
            <a:off x="646043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312A2-BA65-DD98-1F8D-4B580B6785BA}"/>
              </a:ext>
            </a:extLst>
          </p:cNvPr>
          <p:cNvSpPr txBox="1"/>
          <p:nvPr/>
        </p:nvSpPr>
        <p:spPr>
          <a:xfrm>
            <a:off x="10843591" y="242514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43C8B-B768-5870-B345-6CEF8FC4D200}"/>
              </a:ext>
            </a:extLst>
          </p:cNvPr>
          <p:cNvSpPr txBox="1"/>
          <p:nvPr/>
        </p:nvSpPr>
        <p:spPr>
          <a:xfrm>
            <a:off x="462169" y="3925958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F566CD-9435-5204-D096-790A259D58CB}"/>
              </a:ext>
            </a:extLst>
          </p:cNvPr>
          <p:cNvSpPr txBox="1"/>
          <p:nvPr/>
        </p:nvSpPr>
        <p:spPr>
          <a:xfrm>
            <a:off x="462168" y="4909657"/>
            <a:ext cx="92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7CA938-C398-F3F3-AB74-D833C3602A12}"/>
              </a:ext>
            </a:extLst>
          </p:cNvPr>
          <p:cNvSpPr txBox="1"/>
          <p:nvPr/>
        </p:nvSpPr>
        <p:spPr>
          <a:xfrm>
            <a:off x="541682" y="6026989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9526FA5-9DA6-A81A-B859-542D0080A89D}"/>
              </a:ext>
            </a:extLst>
          </p:cNvPr>
          <p:cNvSpPr txBox="1"/>
          <p:nvPr/>
        </p:nvSpPr>
        <p:spPr>
          <a:xfrm>
            <a:off x="10706928" y="6026988"/>
            <a:ext cx="82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668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7C5A66-FE13-D379-7E62-6140CF3E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1" y="62559"/>
            <a:ext cx="10276878" cy="67328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67871D-3D95-405F-0BCB-3FA8C079C6F6}"/>
              </a:ext>
            </a:extLst>
          </p:cNvPr>
          <p:cNvSpPr txBox="1"/>
          <p:nvPr/>
        </p:nvSpPr>
        <p:spPr>
          <a:xfrm>
            <a:off x="10316818" y="52279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72413-0B29-EFC6-22D4-EA5B1AFD5BF3}"/>
              </a:ext>
            </a:extLst>
          </p:cNvPr>
          <p:cNvSpPr txBox="1"/>
          <p:nvPr/>
        </p:nvSpPr>
        <p:spPr>
          <a:xfrm>
            <a:off x="5817704" y="4611758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7FC405-D289-ED6D-8CC1-72BCD8FD724D}"/>
              </a:ext>
            </a:extLst>
          </p:cNvPr>
          <p:cNvSpPr txBox="1"/>
          <p:nvPr/>
        </p:nvSpPr>
        <p:spPr>
          <a:xfrm>
            <a:off x="3478695" y="61423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9210A9-1AD0-1004-A7D4-45EEB9C2FBD3}"/>
              </a:ext>
            </a:extLst>
          </p:cNvPr>
          <p:cNvSpPr txBox="1"/>
          <p:nvPr/>
        </p:nvSpPr>
        <p:spPr>
          <a:xfrm>
            <a:off x="1119808" y="522798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4C4E8B-E64F-F855-5D93-DCE21ED51164}"/>
              </a:ext>
            </a:extLst>
          </p:cNvPr>
          <p:cNvSpPr txBox="1"/>
          <p:nvPr/>
        </p:nvSpPr>
        <p:spPr>
          <a:xfrm>
            <a:off x="7878419" y="6142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135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C0C01-77E7-C9AB-803A-5E896641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743BD9-C45D-DA0A-6A94-97AFDEF5773A}"/>
              </a:ext>
            </a:extLst>
          </p:cNvPr>
          <p:cNvSpPr txBox="1"/>
          <p:nvPr/>
        </p:nvSpPr>
        <p:spPr>
          <a:xfrm>
            <a:off x="1023731" y="596347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0600D0-0E7C-E53F-959F-984E1ECC1203}"/>
              </a:ext>
            </a:extLst>
          </p:cNvPr>
          <p:cNvSpPr txBox="1"/>
          <p:nvPr/>
        </p:nvSpPr>
        <p:spPr>
          <a:xfrm>
            <a:off x="1023731" y="2136675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D4D661-6437-AF9F-1D4E-32DC6280F8D5}"/>
              </a:ext>
            </a:extLst>
          </p:cNvPr>
          <p:cNvSpPr txBox="1"/>
          <p:nvPr/>
        </p:nvSpPr>
        <p:spPr>
          <a:xfrm>
            <a:off x="1023730" y="2846006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26AD18-B5E2-1647-7393-7EC5CEEF12BA}"/>
              </a:ext>
            </a:extLst>
          </p:cNvPr>
          <p:cNvSpPr txBox="1"/>
          <p:nvPr/>
        </p:nvSpPr>
        <p:spPr>
          <a:xfrm>
            <a:off x="1023729" y="3555337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2F0218-10CB-47C9-6287-DA0C7C9BFD68}"/>
              </a:ext>
            </a:extLst>
          </p:cNvPr>
          <p:cNvSpPr txBox="1"/>
          <p:nvPr/>
        </p:nvSpPr>
        <p:spPr>
          <a:xfrm>
            <a:off x="1058518" y="4264668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8ADBB0-67EA-2A88-94E5-92EB9AB68CDB}"/>
              </a:ext>
            </a:extLst>
          </p:cNvPr>
          <p:cNvSpPr txBox="1"/>
          <p:nvPr/>
        </p:nvSpPr>
        <p:spPr>
          <a:xfrm>
            <a:off x="10389705" y="2136675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8794055-8410-79DB-BBF3-ACC45E7FB8BC}"/>
              </a:ext>
            </a:extLst>
          </p:cNvPr>
          <p:cNvSpPr txBox="1"/>
          <p:nvPr/>
        </p:nvSpPr>
        <p:spPr>
          <a:xfrm>
            <a:off x="10389704" y="2846006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10682A8-C38B-0647-56B3-F6B6C0C0FD7F}"/>
              </a:ext>
            </a:extLst>
          </p:cNvPr>
          <p:cNvSpPr txBox="1"/>
          <p:nvPr/>
        </p:nvSpPr>
        <p:spPr>
          <a:xfrm>
            <a:off x="10389703" y="3555337"/>
            <a:ext cx="487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39A4AD-BA5F-33B0-6EA0-7BB6A84C8236}"/>
              </a:ext>
            </a:extLst>
          </p:cNvPr>
          <p:cNvSpPr txBox="1"/>
          <p:nvPr/>
        </p:nvSpPr>
        <p:spPr>
          <a:xfrm>
            <a:off x="10424492" y="4264668"/>
            <a:ext cx="866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70D6EA-708F-2D6A-4EFC-AE6CD0569494}"/>
              </a:ext>
            </a:extLst>
          </p:cNvPr>
          <p:cNvSpPr txBox="1"/>
          <p:nvPr/>
        </p:nvSpPr>
        <p:spPr>
          <a:xfrm>
            <a:off x="10424492" y="596347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460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FA4C318-D371-8C62-5272-DD174F35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685417"/>
            <a:ext cx="5792008" cy="54871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A2F73B-EC8E-66D9-FF91-74FF890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4943"/>
            <a:ext cx="580153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7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A9E91-D456-D689-4368-C8A86832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9" y="0"/>
            <a:ext cx="1025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8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&#10;&#10;Description générée automatiquement">
            <a:extLst>
              <a:ext uri="{FF2B5EF4-FFF2-40B4-BE49-F238E27FC236}">
                <a16:creationId xmlns:a16="http://schemas.microsoft.com/office/drawing/2014/main" id="{A825A3AA-6BE9-62C0-2A83-EA6C349E7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D7546FF-9462-1749-15CD-6E2D0C057848}"/>
              </a:ext>
            </a:extLst>
          </p:cNvPr>
          <p:cNvSpPr txBox="1"/>
          <p:nvPr/>
        </p:nvSpPr>
        <p:spPr>
          <a:xfrm>
            <a:off x="2435088" y="615232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3C28D8-0D34-8A72-D5F2-42EC7E5DECE4}"/>
              </a:ext>
            </a:extLst>
          </p:cNvPr>
          <p:cNvSpPr txBox="1"/>
          <p:nvPr/>
        </p:nvSpPr>
        <p:spPr>
          <a:xfrm>
            <a:off x="3975653" y="4999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18FFC2-411C-D731-4B7D-8A30F270A58A}"/>
              </a:ext>
            </a:extLst>
          </p:cNvPr>
          <p:cNvSpPr txBox="1"/>
          <p:nvPr/>
        </p:nvSpPr>
        <p:spPr>
          <a:xfrm>
            <a:off x="6698974" y="4999382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BCF45-31FE-90E2-1147-6DE8C2425ECF}"/>
              </a:ext>
            </a:extLst>
          </p:cNvPr>
          <p:cNvSpPr txBox="1"/>
          <p:nvPr/>
        </p:nvSpPr>
        <p:spPr>
          <a:xfrm>
            <a:off x="9114183" y="5830379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4D833D-2730-AB4F-4EAD-BE2617E93E3C}"/>
              </a:ext>
            </a:extLst>
          </p:cNvPr>
          <p:cNvSpPr txBox="1"/>
          <p:nvPr/>
        </p:nvSpPr>
        <p:spPr>
          <a:xfrm>
            <a:off x="5337313" y="4262806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A3D0C28-722B-D14C-FAB3-C4C327D90B7F}"/>
              </a:ext>
            </a:extLst>
          </p:cNvPr>
          <p:cNvSpPr/>
          <p:nvPr/>
        </p:nvSpPr>
        <p:spPr>
          <a:xfrm rot="5400000">
            <a:off x="5160893" y="5185741"/>
            <a:ext cx="909433" cy="725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3849B7-EC93-D8A1-85ED-274A3302662E}"/>
              </a:ext>
            </a:extLst>
          </p:cNvPr>
          <p:cNvSpPr/>
          <p:nvPr/>
        </p:nvSpPr>
        <p:spPr>
          <a:xfrm>
            <a:off x="3071191" y="6003236"/>
            <a:ext cx="5068957" cy="2683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141DA0-5062-1B6E-3B8F-1F3C6445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" b="105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94077F-5C4C-0538-51F5-71222555EA3E}"/>
              </a:ext>
            </a:extLst>
          </p:cNvPr>
          <p:cNvSpPr txBox="1"/>
          <p:nvPr/>
        </p:nvSpPr>
        <p:spPr>
          <a:xfrm>
            <a:off x="2424928" y="408520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223B1C-5C28-A436-C336-69131CA9CE72}"/>
              </a:ext>
            </a:extLst>
          </p:cNvPr>
          <p:cNvSpPr txBox="1"/>
          <p:nvPr/>
        </p:nvSpPr>
        <p:spPr>
          <a:xfrm>
            <a:off x="2424928" y="547160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7F801B-CE1F-E6C8-7D49-7DDAA06DAFF9}"/>
              </a:ext>
            </a:extLst>
          </p:cNvPr>
          <p:cNvSpPr txBox="1"/>
          <p:nvPr/>
        </p:nvSpPr>
        <p:spPr>
          <a:xfrm>
            <a:off x="2424928" y="175304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DF2E34-94B8-FD8C-8C55-B2CD96231FB9}"/>
              </a:ext>
            </a:extLst>
          </p:cNvPr>
          <p:cNvSpPr txBox="1"/>
          <p:nvPr/>
        </p:nvSpPr>
        <p:spPr>
          <a:xfrm>
            <a:off x="4487408" y="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E19F90-A855-026E-E16A-77E311AF9B28}"/>
              </a:ext>
            </a:extLst>
          </p:cNvPr>
          <p:cNvSpPr txBox="1"/>
          <p:nvPr/>
        </p:nvSpPr>
        <p:spPr>
          <a:xfrm>
            <a:off x="6671808" y="-1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8C74E1A-D98F-2583-ECC7-16EAE31B3ADC}"/>
              </a:ext>
            </a:extLst>
          </p:cNvPr>
          <p:cNvSpPr txBox="1"/>
          <p:nvPr/>
        </p:nvSpPr>
        <p:spPr>
          <a:xfrm>
            <a:off x="5625328" y="2068000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0087554-D5AB-43D2-2612-535D969CE5E6}"/>
              </a:ext>
            </a:extLst>
          </p:cNvPr>
          <p:cNvSpPr txBox="1"/>
          <p:nvPr/>
        </p:nvSpPr>
        <p:spPr>
          <a:xfrm>
            <a:off x="7228400" y="2708273"/>
            <a:ext cx="55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latin typeface="Comic Sans MS" panose="030F0702030302020204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304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9C4DC8-0E9D-5C3A-3433-C4F8C65C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1191151"/>
            <a:ext cx="5658813" cy="42057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3E0D26-41E9-6D1D-AFAC-50161720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87" y="631848"/>
            <a:ext cx="5985990" cy="55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4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468A817-FEF0-0CB3-4895-288E8B83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59" y="4262670"/>
            <a:ext cx="3400481" cy="18931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3AFDC28-54F1-5754-71D9-EB0B8CD2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" y="735197"/>
            <a:ext cx="3401568" cy="18818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D03285-63C7-6F33-7FAD-F2EA13F6A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40" y="735197"/>
            <a:ext cx="3401568" cy="19254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019D33-25A2-5AD5-302D-4ED0C9577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66" y="4200495"/>
            <a:ext cx="3401568" cy="1919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4FE8CC-175E-476A-DA7F-0CD368418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783" y="742810"/>
            <a:ext cx="3401568" cy="19146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2667A-67ED-ED53-B675-B51CE3C4B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124" y="4210491"/>
            <a:ext cx="3401568" cy="18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E9E0750A-3877-CB39-F451-2B96BC1B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7230"/>
            <a:ext cx="5291666" cy="37835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12A8BDC-F27A-3A51-8B48-C9E53FCF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39007"/>
            <a:ext cx="5291667" cy="29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erbe&#10;&#10;Description générée automatiquement">
            <a:extLst>
              <a:ext uri="{FF2B5EF4-FFF2-40B4-BE49-F238E27FC236}">
                <a16:creationId xmlns:a16="http://schemas.microsoft.com/office/drawing/2014/main" id="{10923766-4A6D-D83D-D378-571769593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3360"/>
            <a:ext cx="5426764" cy="28219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BE1E5E-E15B-D5FD-BAE8-6224E5F6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68252"/>
            <a:ext cx="5426764" cy="26862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332178-3999-4612-4C94-4901976DF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21" y="1334953"/>
            <a:ext cx="5135877" cy="40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1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B4FAD27-F736-B93C-31AF-7B173FF6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7023"/>
            <a:ext cx="5291666" cy="39839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9F6FCB-9A5C-C645-1BA8-9C45EE43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93636"/>
            <a:ext cx="5291667" cy="28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546477E-B755-6FA6-5736-0DC02431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4" y="321734"/>
            <a:ext cx="4504139" cy="29051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D1EDFB-02BE-E833-D303-F2B5E1D3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47" y="466344"/>
            <a:ext cx="4851581" cy="27605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E2DE66-DAFE-EEFC-2328-9C46C76B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69" y="3631096"/>
            <a:ext cx="3988628" cy="31532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B411FA2-EA11-6A8D-B598-DE3FD016D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229" y="3631096"/>
            <a:ext cx="4801815" cy="27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signe, parking&#10;&#10;Description générée automatiquement">
            <a:extLst>
              <a:ext uri="{FF2B5EF4-FFF2-40B4-BE49-F238E27FC236}">
                <a16:creationId xmlns:a16="http://schemas.microsoft.com/office/drawing/2014/main" id="{46E7FA2C-E3BF-D62E-2746-A32585703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" b="105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Summary Page</a:t>
            </a:r>
          </a:p>
        </p:txBody>
      </p:sp>
    </p:spTree>
    <p:extLst>
      <p:ext uri="{BB962C8B-B14F-4D97-AF65-F5344CB8AC3E}">
        <p14:creationId xmlns:p14="http://schemas.microsoft.com/office/powerpoint/2010/main" val="289447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0ADBFCD-4B81-4DAF-978B-463932051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" y="149088"/>
            <a:ext cx="11986592" cy="6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9CCB52-4978-4CA3-9251-FEC29D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2387600"/>
            <a:ext cx="11986591" cy="116067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Home Menu</a:t>
            </a:r>
          </a:p>
        </p:txBody>
      </p:sp>
    </p:spTree>
    <p:extLst>
      <p:ext uri="{BB962C8B-B14F-4D97-AF65-F5344CB8AC3E}">
        <p14:creationId xmlns:p14="http://schemas.microsoft.com/office/powerpoint/2010/main" val="419585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57</Words>
  <Application>Microsoft Office PowerPoint</Application>
  <PresentationFormat>Grand écran</PresentationFormat>
  <Paragraphs>49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Comic Sans MS</vt:lpstr>
      <vt:lpstr>Office Theme</vt:lpstr>
      <vt:lpstr>Wireframes Minecraft Guide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 Page</vt:lpstr>
      <vt:lpstr>Présentation PowerPoint</vt:lpstr>
      <vt:lpstr>Home Menu</vt:lpstr>
      <vt:lpstr>Présentation PowerPoint</vt:lpstr>
      <vt:lpstr>Installing Minecraft</vt:lpstr>
      <vt:lpstr>Présentation PowerPoint</vt:lpstr>
      <vt:lpstr>Présentation PowerPoint</vt:lpstr>
      <vt:lpstr>Contact 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Minecraft Guide</dc:title>
  <dc:creator>François CALIENDO</dc:creator>
  <cp:lastModifiedBy>François CALIENDO</cp:lastModifiedBy>
  <cp:revision>25</cp:revision>
  <dcterms:created xsi:type="dcterms:W3CDTF">2022-05-03T09:02:59Z</dcterms:created>
  <dcterms:modified xsi:type="dcterms:W3CDTF">2022-05-15T15:07:50Z</dcterms:modified>
</cp:coreProperties>
</file>